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hewy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FF00"/>
    <a:srgbClr val="0000FF"/>
    <a:srgbClr val="FFFF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98" d="100"/>
          <a:sy n="98" d="100"/>
        </p:scale>
        <p:origin x="-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13" Type="http://schemas.openxmlformats.org/officeDocument/2006/relationships/image" Target="../media/image7.png"/><Relationship Id="rId18" Type="http://schemas.openxmlformats.org/officeDocument/2006/relationships/image" Target="../media/image125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19.svg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123.svg"/><Relationship Id="rId20" Type="http://schemas.openxmlformats.org/officeDocument/2006/relationships/image" Target="../media/image1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117.svg"/><Relationship Id="rId19" Type="http://schemas.openxmlformats.org/officeDocument/2006/relationships/image" Target="../media/image10.png"/><Relationship Id="rId4" Type="http://schemas.openxmlformats.org/officeDocument/2006/relationships/image" Target="../media/image111.svg"/><Relationship Id="rId9" Type="http://schemas.openxmlformats.org/officeDocument/2006/relationships/image" Target="../media/image5.png"/><Relationship Id="rId14" Type="http://schemas.openxmlformats.org/officeDocument/2006/relationships/image" Target="../media/image121.sv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9307" r="-16339" b="-88"/>
            </a:stretch>
          </a:blipFill>
        </p:spPr>
      </p:sp>
      <p:sp>
        <p:nvSpPr>
          <p:cNvPr id="3" name="Freeform 3"/>
          <p:cNvSpPr/>
          <p:nvPr/>
        </p:nvSpPr>
        <p:spPr>
          <a:xfrm rot="-2265074">
            <a:off x="6537567" y="4217737"/>
            <a:ext cx="5850665" cy="4253762"/>
          </a:xfrm>
          <a:custGeom>
            <a:avLst/>
            <a:gdLst/>
            <a:ahLst/>
            <a:cxnLst/>
            <a:rect l="l" t="t" r="r" b="b"/>
            <a:pathLst>
              <a:path w="5850665" h="4253762">
                <a:moveTo>
                  <a:pt x="0" y="0"/>
                </a:moveTo>
                <a:lnTo>
                  <a:pt x="5850666" y="0"/>
                </a:lnTo>
                <a:lnTo>
                  <a:pt x="5850666" y="4253762"/>
                </a:lnTo>
                <a:lnTo>
                  <a:pt x="0" y="42537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07020">
            <a:off x="2607932" y="440821"/>
            <a:ext cx="6479654" cy="1769653"/>
          </a:xfrm>
          <a:custGeom>
            <a:avLst/>
            <a:gdLst/>
            <a:ahLst/>
            <a:cxnLst/>
            <a:rect l="l" t="t" r="r" b="b"/>
            <a:pathLst>
              <a:path w="6479654" h="1769653">
                <a:moveTo>
                  <a:pt x="0" y="0"/>
                </a:moveTo>
                <a:lnTo>
                  <a:pt x="6479654" y="0"/>
                </a:lnTo>
                <a:lnTo>
                  <a:pt x="6479654" y="1769653"/>
                </a:lnTo>
                <a:lnTo>
                  <a:pt x="0" y="17696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37500" y="1263650"/>
            <a:ext cx="1821872" cy="1024044"/>
          </a:xfrm>
          <a:custGeom>
            <a:avLst/>
            <a:gdLst/>
            <a:ahLst/>
            <a:cxnLst/>
            <a:rect l="l" t="t" r="r" b="b"/>
            <a:pathLst>
              <a:path w="1821872" h="1024044">
                <a:moveTo>
                  <a:pt x="0" y="0"/>
                </a:moveTo>
                <a:lnTo>
                  <a:pt x="1821872" y="0"/>
                </a:lnTo>
                <a:lnTo>
                  <a:pt x="1821872" y="1024044"/>
                </a:lnTo>
                <a:lnTo>
                  <a:pt x="0" y="102404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576972" y="2241692"/>
          <a:ext cx="9538053" cy="4562310"/>
        </p:xfrm>
        <a:graphic>
          <a:graphicData uri="http://schemas.openxmlformats.org/drawingml/2006/table">
            <a:tbl>
              <a:tblPr/>
              <a:tblGrid>
                <a:gridCol w="1340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4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2579"/>
                <a:gridCol w="13625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25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25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25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038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9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mtClean="0">
                          <a:solidFill>
                            <a:srgbClr val="2B2B2B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Thứ</a:t>
                      </a:r>
                      <a:r>
                        <a:rPr lang="en-US" sz="1800" baseline="0" smtClean="0">
                          <a:solidFill>
                            <a:srgbClr val="2B2B2B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 2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9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mtClean="0">
                          <a:solidFill>
                            <a:srgbClr val="2B2B2B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Thứ</a:t>
                      </a:r>
                      <a:r>
                        <a:rPr lang="en-US" sz="1800" baseline="0" smtClean="0">
                          <a:solidFill>
                            <a:srgbClr val="2B2B2B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 3</a:t>
                      </a:r>
                      <a:endParaRPr lang="en-US" sz="18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9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mtClean="0">
                          <a:solidFill>
                            <a:srgbClr val="2B2B2B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Thứ</a:t>
                      </a:r>
                      <a:r>
                        <a:rPr lang="en-US" sz="1800" baseline="0" smtClean="0">
                          <a:solidFill>
                            <a:srgbClr val="2B2B2B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 4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9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mtClean="0">
                          <a:solidFill>
                            <a:srgbClr val="2B2B2B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Thứ</a:t>
                      </a:r>
                      <a:r>
                        <a:rPr lang="en-US" sz="1800" baseline="0" smtClean="0">
                          <a:solidFill>
                            <a:srgbClr val="2B2B2B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 5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9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mtClean="0">
                          <a:solidFill>
                            <a:srgbClr val="2B2B2B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Thứ</a:t>
                      </a:r>
                      <a:r>
                        <a:rPr lang="en-US" sz="1800" baseline="0" smtClean="0">
                          <a:solidFill>
                            <a:srgbClr val="2B2B2B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 6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9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smtClean="0">
                          <a:solidFill>
                            <a:srgbClr val="2B2B2B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Thứ</a:t>
                      </a:r>
                      <a:r>
                        <a:rPr lang="en-US" sz="1800" baseline="0" smtClean="0">
                          <a:solidFill>
                            <a:srgbClr val="2B2B2B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 7</a:t>
                      </a: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385">
                <a:tc rowSpan="4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800" b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Bữa</a:t>
                      </a:r>
                      <a:r>
                        <a:rPr lang="en-US" sz="1800" b="1" baseline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chính</a:t>
                      </a:r>
                      <a:endParaRPr lang="en-US" sz="1800" b="1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Cơm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tẻ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Cơm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tẻ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Cơm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tẻ</a:t>
                      </a:r>
                      <a:endParaRPr lang="en-US" sz="16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Cơm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tẻ</a:t>
                      </a:r>
                      <a:endParaRPr lang="en-US" sz="16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Cơm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tẻ</a:t>
                      </a:r>
                      <a:endParaRPr lang="en-US" sz="16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5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Cơm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tẻ</a:t>
                      </a:r>
                      <a:endParaRPr lang="en-US" sz="16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0385"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sốt đậu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Tôm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rang thịt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kho thịt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Tôm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rang thịt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lợn sốt cà chua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bò hầm khoai tây, cà rốt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0385"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Rau bắp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cải xào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Canh tôm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nấu bí xanh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Su su, cà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rốt xào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Canh tôm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nấu bầu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Khoai tây,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cà rốt xào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Canh ngao nấu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rau cải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0385"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Canh khoai tây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+ cà rốt nấu xương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Canh bí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nấu xương lợn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Canh mộc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0385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800" b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Bữa</a:t>
                      </a:r>
                      <a:r>
                        <a:rPr lang="en-US" sz="1800" b="1" baseline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phụ</a:t>
                      </a:r>
                      <a:endParaRPr lang="en-US" sz="1800" b="1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Sữa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Vinamilk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Cháo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thịt lợn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Xôi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thịt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Bánh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mỳ cốm Hải Châu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Mỳ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nấu thịt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Cháo</a:t>
                      </a:r>
                      <a:r>
                        <a:rPr lang="en-US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thịt gà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>
                    <a:lnL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B2B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Freeform 7"/>
          <p:cNvSpPr/>
          <p:nvPr/>
        </p:nvSpPr>
        <p:spPr>
          <a:xfrm>
            <a:off x="927100" y="1035050"/>
            <a:ext cx="1479870" cy="1512000"/>
          </a:xfrm>
          <a:custGeom>
            <a:avLst/>
            <a:gdLst/>
            <a:ahLst/>
            <a:cxnLst/>
            <a:rect l="l" t="t" r="r" b="b"/>
            <a:pathLst>
              <a:path w="1479870" h="1512000">
                <a:moveTo>
                  <a:pt x="0" y="0"/>
                </a:moveTo>
                <a:lnTo>
                  <a:pt x="1479870" y="0"/>
                </a:lnTo>
                <a:lnTo>
                  <a:pt x="1479870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71249" y="235940"/>
            <a:ext cx="1260368" cy="1164790"/>
          </a:xfrm>
          <a:custGeom>
            <a:avLst/>
            <a:gdLst/>
            <a:ahLst/>
            <a:cxnLst/>
            <a:rect l="l" t="t" r="r" b="b"/>
            <a:pathLst>
              <a:path w="1260368" h="1164790">
                <a:moveTo>
                  <a:pt x="0" y="0"/>
                </a:moveTo>
                <a:lnTo>
                  <a:pt x="1260368" y="0"/>
                </a:lnTo>
                <a:lnTo>
                  <a:pt x="1260368" y="1164790"/>
                </a:lnTo>
                <a:lnTo>
                  <a:pt x="0" y="116479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9461500" y="6521450"/>
            <a:ext cx="838200" cy="815540"/>
          </a:xfrm>
          <a:custGeom>
            <a:avLst/>
            <a:gdLst/>
            <a:ahLst/>
            <a:cxnLst/>
            <a:rect l="l" t="t" r="r" b="b"/>
            <a:pathLst>
              <a:path w="968717" h="1164790">
                <a:moveTo>
                  <a:pt x="968717" y="0"/>
                </a:moveTo>
                <a:lnTo>
                  <a:pt x="0" y="0"/>
                </a:lnTo>
                <a:lnTo>
                  <a:pt x="0" y="1164791"/>
                </a:lnTo>
                <a:lnTo>
                  <a:pt x="968717" y="1164791"/>
                </a:lnTo>
                <a:lnTo>
                  <a:pt x="968717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22831" y="6400185"/>
            <a:ext cx="888144" cy="1053656"/>
          </a:xfrm>
          <a:custGeom>
            <a:avLst/>
            <a:gdLst/>
            <a:ahLst/>
            <a:cxnLst/>
            <a:rect l="l" t="t" r="r" b="b"/>
            <a:pathLst>
              <a:path w="888144" h="1053656">
                <a:moveTo>
                  <a:pt x="0" y="0"/>
                </a:moveTo>
                <a:lnTo>
                  <a:pt x="888144" y="0"/>
                </a:lnTo>
                <a:lnTo>
                  <a:pt x="888144" y="1053656"/>
                </a:lnTo>
                <a:lnTo>
                  <a:pt x="0" y="1053656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743078" y="941071"/>
            <a:ext cx="763065" cy="769154"/>
          </a:xfrm>
          <a:custGeom>
            <a:avLst/>
            <a:gdLst/>
            <a:ahLst/>
            <a:cxnLst/>
            <a:rect l="l" t="t" r="r" b="b"/>
            <a:pathLst>
              <a:path w="763065" h="769154">
                <a:moveTo>
                  <a:pt x="0" y="0"/>
                </a:moveTo>
                <a:lnTo>
                  <a:pt x="763065" y="0"/>
                </a:lnTo>
                <a:lnTo>
                  <a:pt x="763065" y="769154"/>
                </a:lnTo>
                <a:lnTo>
                  <a:pt x="0" y="769154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10975" y="7270725"/>
            <a:ext cx="2138400" cy="151632"/>
          </a:xfrm>
          <a:custGeom>
            <a:avLst/>
            <a:gdLst/>
            <a:ahLst/>
            <a:cxnLst/>
            <a:rect l="l" t="t" r="r" b="b"/>
            <a:pathLst>
              <a:path w="2138400" h="151632">
                <a:moveTo>
                  <a:pt x="0" y="0"/>
                </a:moveTo>
                <a:lnTo>
                  <a:pt x="2138400" y="0"/>
                </a:lnTo>
                <a:lnTo>
                  <a:pt x="2138400" y="151632"/>
                </a:lnTo>
                <a:lnTo>
                  <a:pt x="0" y="151632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print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124610" y="660750"/>
            <a:ext cx="544629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8"/>
              </a:lnSpc>
            </a:pPr>
            <a:r>
              <a:rPr lang="en-US" sz="4291" smtClean="0">
                <a:solidFill>
                  <a:srgbClr val="FF0000"/>
                </a:solidFill>
                <a:latin typeface="Times New Roman" pitchFamily="18" charset="0"/>
                <a:ea typeface="Chewy"/>
                <a:cs typeface="Times New Roman" pitchFamily="18" charset="0"/>
                <a:sym typeface="Chewy"/>
              </a:rPr>
              <a:t>BẢNG THỰC ĐƠN</a:t>
            </a:r>
            <a:endParaRPr lang="en-US" sz="4291">
              <a:solidFill>
                <a:srgbClr val="FF0000"/>
              </a:solidFill>
              <a:latin typeface="Times New Roman" pitchFamily="18" charset="0"/>
              <a:ea typeface="Chewy"/>
              <a:cs typeface="Times New Roman" pitchFamily="18" charset="0"/>
              <a:sym typeface="Chew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24610" y="1353105"/>
            <a:ext cx="5446297" cy="41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smtClean="0">
                <a:solidFill>
                  <a:srgbClr val="0000FF"/>
                </a:solidFill>
                <a:latin typeface="Times New Roman" pitchFamily="18" charset="0"/>
                <a:ea typeface="Chewy"/>
                <a:cs typeface="Times New Roman" pitchFamily="18" charset="0"/>
                <a:sym typeface="Chewy"/>
              </a:rPr>
              <a:t>Trường Mầm Non Tân Tiến</a:t>
            </a:r>
            <a:endParaRPr lang="en-US" sz="2499" b="1">
              <a:solidFill>
                <a:srgbClr val="0000FF"/>
              </a:solidFill>
              <a:latin typeface="Times New Roman" pitchFamily="18" charset="0"/>
              <a:ea typeface="Chewy"/>
              <a:cs typeface="Times New Roman" pitchFamily="18" charset="0"/>
              <a:sym typeface="Chewy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7324500" y="7194909"/>
            <a:ext cx="2138400" cy="151632"/>
          </a:xfrm>
          <a:custGeom>
            <a:avLst/>
            <a:gdLst/>
            <a:ahLst/>
            <a:cxnLst/>
            <a:rect l="l" t="t" r="r" b="b"/>
            <a:pathLst>
              <a:path w="2138400" h="151632">
                <a:moveTo>
                  <a:pt x="0" y="0"/>
                </a:moveTo>
                <a:lnTo>
                  <a:pt x="2138400" y="0"/>
                </a:lnTo>
                <a:lnTo>
                  <a:pt x="2138400" y="151632"/>
                </a:lnTo>
                <a:lnTo>
                  <a:pt x="0" y="151632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print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5"/>
          <p:cNvSpPr/>
          <p:nvPr/>
        </p:nvSpPr>
        <p:spPr>
          <a:xfrm>
            <a:off x="393700" y="2025650"/>
            <a:ext cx="1600200" cy="1024044"/>
          </a:xfrm>
          <a:custGeom>
            <a:avLst/>
            <a:gdLst/>
            <a:ahLst/>
            <a:cxnLst/>
            <a:rect l="l" t="t" r="r" b="b"/>
            <a:pathLst>
              <a:path w="1821872" h="1024044">
                <a:moveTo>
                  <a:pt x="0" y="0"/>
                </a:moveTo>
                <a:lnTo>
                  <a:pt x="1821872" y="0"/>
                </a:lnTo>
                <a:lnTo>
                  <a:pt x="1821872" y="1024044"/>
                </a:lnTo>
                <a:lnTo>
                  <a:pt x="0" y="1024044"/>
                </a:lnTo>
                <a:lnTo>
                  <a:pt x="0" y="0"/>
                </a:lnTo>
                <a:close/>
              </a:path>
            </a:pathLst>
          </a:custGeom>
          <a:blipFill>
            <a:blip r:embed="rId21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 descr="z5916755992817_59ff2fc9417bc21123795e3ae9c85b4e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" y="1"/>
            <a:ext cx="1460499" cy="14713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124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Chewy</vt:lpstr>
      <vt:lpstr>Times New Roman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KHOÁ BIỂU 1</dc:title>
  <dc:creator>Admin</dc:creator>
  <cp:lastModifiedBy>Admin</cp:lastModifiedBy>
  <cp:revision>6</cp:revision>
  <dcterms:created xsi:type="dcterms:W3CDTF">2006-08-16T00:00:00Z</dcterms:created>
  <dcterms:modified xsi:type="dcterms:W3CDTF">2024-10-10T13:16:49Z</dcterms:modified>
  <dc:identifier>DAGOm95svWA</dc:identifier>
</cp:coreProperties>
</file>